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1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510.xml" ContentType="application/vnd.openxmlformats-officedocument.presentationml.slideLayout+xml"/>
  <Override PartName="/ppt/slideLayouts/slideLayout1511.xml" ContentType="application/vnd.openxmlformats-officedocument.presentationml.slideLayout+xml"/>
  <Override PartName="/ppt/slideLayouts/slideLayout1012.xml" ContentType="application/vnd.openxmlformats-officedocument.presentationml.slideLayout+xml"/>
  <Override PartName="/ppt/slideLayouts/slideLayout413.xml" ContentType="application/vnd.openxmlformats-officedocument.presentationml.slideLayout+xml"/>
  <Override PartName="/ppt/slideLayouts/slideLayout914.xml" ContentType="application/vnd.openxmlformats-officedocument.presentationml.slideLayout+xml"/>
  <Override PartName="/ppt/slideLayouts/slideLayout1415.xml" ContentType="application/vnd.openxmlformats-officedocument.presentationml.slideLayout+xml"/>
  <Override PartName="/ppt/viewProps.xml" ContentType="application/vnd.openxmlformats-officedocument.presentationml.viewProps+xml"/>
  <Override PartName="/customXml/item3.xml" ContentType="application/xml"/>
  <Override PartName="/customXml/itemProps31.xml" ContentType="application/vnd.openxmlformats-officedocument.customXmlPropertie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presProps.xml" ContentType="application/vnd.openxmlformats-officedocument.presentationml.presProps+xml"/>
  <Override PartName="/customXml/item22.xml" ContentType="application/xml"/>
  <Override PartName="/customXml/itemProps22.xml" ContentType="application/vnd.openxmlformats-officedocument.customXmlProperties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customXml/item13.xml" ContentType="application/xml"/>
  <Override PartName="/customXml/itemProps13.xml" ContentType="application/vnd.openxmlformats-officedocument.customXmlProperties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tableStyles.xml" ContentType="application/vnd.openxmlformats-officedocument.presentationml.tableStyles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3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712" autoAdjust="0"/>
  </p:normalViewPr>
  <p:slideViewPr>
    <p:cSldViewPr snapToGrid="0">
      <p:cViewPr>
        <p:scale>
          <a:sx n="100" d="100"/>
          <a:sy n="100" d="100"/>
        </p:scale>
        <p:origin x="-192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424" y="43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1.xml" Id="rId8" /><Relationship Type="http://schemas.openxmlformats.org/officeDocument/2006/relationships/viewProps" Target="/ppt/viewProps.xml" Id="rId13" /><Relationship Type="http://schemas.openxmlformats.org/officeDocument/2006/relationships/customXml" Target="/customXml/item3.xml" Id="rId18" /><Relationship Type="http://schemas.openxmlformats.org/officeDocument/2006/relationships/slide" Target="/ppt/slides/slide22.xml" Id="rId3" /><Relationship Type="http://schemas.openxmlformats.org/officeDocument/2006/relationships/slide" Target="/ppt/slides/slide63.xml" Id="rId7" /><Relationship Type="http://schemas.openxmlformats.org/officeDocument/2006/relationships/presProps" Target="/ppt/presProps.xml" Id="rId12" /><Relationship Type="http://schemas.openxmlformats.org/officeDocument/2006/relationships/customXml" Target="/customXml/item22.xml" Id="rId17" /><Relationship Type="http://schemas.openxmlformats.org/officeDocument/2006/relationships/slide" Target="/ppt/slides/slide14.xml" Id="rId2" /><Relationship Type="http://schemas.openxmlformats.org/officeDocument/2006/relationships/customXml" Target="/customXml/item13.xml" Id="rId16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5.xml" Id="rId6" /><Relationship Type="http://schemas.openxmlformats.org/officeDocument/2006/relationships/handoutMaster" Target="/ppt/handoutMasters/handoutMaster11.xml" Id="rId11" /><Relationship Type="http://schemas.openxmlformats.org/officeDocument/2006/relationships/slide" Target="/ppt/slides/slide46.xml" Id="rId5" /><Relationship Type="http://schemas.openxmlformats.org/officeDocument/2006/relationships/tableStyles" Target="/ppt/tableStyles.xml" Id="rId15" /><Relationship Type="http://schemas.openxmlformats.org/officeDocument/2006/relationships/notesMaster" Target="/ppt/notesMasters/notesMaster11.xml" Id="rId10" /><Relationship Type="http://schemas.openxmlformats.org/officeDocument/2006/relationships/slide" Target="/ppt/slides/slide37.xml" Id="rId4" /><Relationship Type="http://schemas.openxmlformats.org/officeDocument/2006/relationships/slide" Target="/ppt/slides/slide88.xml" Id="rId9" /><Relationship Type="http://schemas.openxmlformats.org/officeDocument/2006/relationships/theme" Target="/ppt/theme/theme12.xml" Id="rId14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89CF2BD-4EEA-4EED-AC80-8D46775403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82662E-019D-445F-8CE6-C9F0C28D7A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701E8-CE5A-4584-BA4F-11BD2743631B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F9EE0-3BE6-4C0A-9D70-A6406E3E4F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A37EE-8F94-4485-9297-51439DF2B6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68CF9-FDCD-4ABA-A5F9-C6F1106B2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38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65CB4-5FB7-4DA8-86ED-A966B9DB3CA6}" type="datetimeFigureOut">
              <a:rPr lang="en-US" noProof="0" smtClean="0"/>
              <a:t>11/28/2022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11203-6C04-4D49-85A4-5FE89BEDC87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6563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4.xml.rels>&#65279;<?xml version="1.0" encoding="utf-8"?><Relationships xmlns="http://schemas.openxmlformats.org/package/2006/relationships"><Relationship Type="http://schemas.openxmlformats.org/officeDocument/2006/relationships/slide" Target="/ppt/slides/slide14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7.xml.rels>&#65279;<?xml version="1.0" encoding="utf-8"?><Relationships xmlns="http://schemas.openxmlformats.org/package/2006/relationships"><Relationship Type="http://schemas.openxmlformats.org/officeDocument/2006/relationships/slide" Target="/ppt/slides/slide37.xml" Id="rId2" /><Relationship Type="http://schemas.openxmlformats.org/officeDocument/2006/relationships/notesMaster" Target="/ppt/notesMasters/notesMaster11.xml" Id="rId1" /></Relationships>
</file>

<file path=ppt/notesSlides/_rels/notesSlide46.xml.rels>&#65279;<?xml version="1.0" encoding="utf-8"?><Relationships xmlns="http://schemas.openxmlformats.org/package/2006/relationships"><Relationship Type="http://schemas.openxmlformats.org/officeDocument/2006/relationships/slide" Target="/ppt/slides/slide46.xml" Id="rId2" /><Relationship Type="http://schemas.openxmlformats.org/officeDocument/2006/relationships/notesMaster" Target="/ppt/notesMasters/notesMaster11.xml" Id="rId1" /></Relationships>
</file>

<file path=ppt/notesSlides/_rels/notesSlide55.xml.rels>&#65279;<?xml version="1.0" encoding="utf-8"?><Relationships xmlns="http://schemas.openxmlformats.org/package/2006/relationships"><Relationship Type="http://schemas.openxmlformats.org/officeDocument/2006/relationships/slide" Target="/ppt/slides/slide55.xml" Id="rId2" /><Relationship Type="http://schemas.openxmlformats.org/officeDocument/2006/relationships/notesMaster" Target="/ppt/notesMasters/notesMaster11.xml" Id="rId1" /></Relationships>
</file>

<file path=ppt/notesSlides/_rels/notesSlide63.xml.rels>&#65279;<?xml version="1.0" encoding="utf-8"?><Relationships xmlns="http://schemas.openxmlformats.org/package/2006/relationships"><Relationship Type="http://schemas.openxmlformats.org/officeDocument/2006/relationships/slide" Target="/ppt/slides/slide63.xml" Id="rId2" /><Relationship Type="http://schemas.openxmlformats.org/officeDocument/2006/relationships/notesMaster" Target="/ppt/notesMasters/notesMaster11.xml" Id="rId1" /></Relationships>
</file>

<file path=ppt/notesSlides/_rels/notesSlide71.xml.rels>&#65279;<?xml version="1.0" encoding="utf-8"?><Relationships xmlns="http://schemas.openxmlformats.org/package/2006/relationships"><Relationship Type="http://schemas.openxmlformats.org/officeDocument/2006/relationships/slide" Target="/ppt/slides/slide71.xml" Id="rId2" /><Relationship Type="http://schemas.openxmlformats.org/officeDocument/2006/relationships/notesMaster" Target="/ppt/notesMasters/notesMaster11.xml" Id="rId1" /></Relationships>
</file>

<file path=ppt/notesSlides/_rels/notesSlide88.xml.rels>&#65279;<?xml version="1.0" encoding="utf-8"?><Relationships xmlns="http://schemas.openxmlformats.org/package/2006/relationships"><Relationship Type="http://schemas.openxmlformats.org/officeDocument/2006/relationships/slide" Target="/ppt/slides/slide88.xml" Id="rId2" /><Relationship Type="http://schemas.openxmlformats.org/officeDocument/2006/relationships/notesMaster" Target="/ppt/notesMasters/notesMaster11.xml" Id="rId1" /></Relationship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765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49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88373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5716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94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0776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55051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06533"/>
      </p:ext>
    </p:extLst>
  </p:cSld>
  <p:clrMapOvr>
    <a:masterClrMapping/>
  </p:clrMapOvr>
</p:notes>
</file>

<file path=ppt/slideLayouts/_rels/slideLayout10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41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5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60228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34766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7751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71973"/>
      </p:ext>
    </p:extLst>
  </p:cSld>
  <p:clrMapOvr>
    <a:masterClrMapping/>
  </p:clrMapOvr>
</p:sldLayout>
</file>

<file path=ppt/slideLayouts/slideLayout14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39886"/>
      </p:ext>
    </p:extLst>
  </p:cSld>
  <p:clrMapOvr>
    <a:masterClrMapping/>
  </p:clrMapOvr>
</p:sldLayout>
</file>

<file path=ppt/slideLayouts/slideLayout15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35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442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2" name="Group 11" descr="Arrow shapes pointing right"/>
          <p:cNvGrpSpPr/>
          <p:nvPr userDrawn="1"/>
        </p:nvGrpSpPr>
        <p:grpSpPr>
          <a:xfrm>
            <a:off x="0" y="6132869"/>
            <a:ext cx="12192000" cy="737748"/>
            <a:chOff x="0" y="6132869"/>
            <a:chExt cx="12192000" cy="737748"/>
          </a:xfrm>
        </p:grpSpPr>
        <p:sp>
          <p:nvSpPr>
            <p:cNvPr id="9" name="Rectangle 8"/>
            <p:cNvSpPr>
              <a:spLocks noChangeAspect="1"/>
            </p:cNvSpPr>
            <p:nvPr userDrawn="1"/>
          </p:nvSpPr>
          <p:spPr>
            <a:xfrm>
              <a:off x="9448800" y="6132869"/>
              <a:ext cx="2743200" cy="73399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Pentagon 7"/>
            <p:cNvSpPr>
              <a:spLocks noChangeAspect="1"/>
            </p:cNvSpPr>
            <p:nvPr userDrawn="1"/>
          </p:nvSpPr>
          <p:spPr>
            <a:xfrm>
              <a:off x="7056718" y="6134105"/>
              <a:ext cx="2743200" cy="733991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Pentagon 9"/>
            <p:cNvSpPr>
              <a:spLocks noChangeAspect="1"/>
            </p:cNvSpPr>
            <p:nvPr userDrawn="1"/>
          </p:nvSpPr>
          <p:spPr>
            <a:xfrm>
              <a:off x="4676394" y="6135624"/>
              <a:ext cx="2743200" cy="733991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Pentagon 10"/>
            <p:cNvSpPr>
              <a:spLocks noChangeAspect="1"/>
            </p:cNvSpPr>
            <p:nvPr userDrawn="1"/>
          </p:nvSpPr>
          <p:spPr>
            <a:xfrm>
              <a:off x="2339340" y="6135409"/>
              <a:ext cx="2743200" cy="733991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Pentagon 6"/>
            <p:cNvSpPr>
              <a:spLocks noChangeAspect="1"/>
            </p:cNvSpPr>
            <p:nvPr userDrawn="1"/>
          </p:nvSpPr>
          <p:spPr>
            <a:xfrm>
              <a:off x="0" y="6136626"/>
              <a:ext cx="2743200" cy="733991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0509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rder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68973"/>
          </a:xfrm>
        </p:spPr>
        <p:txBody>
          <a:bodyPr anchor="ctr" anchorCtr="0">
            <a:normAutofit/>
          </a:bodyPr>
          <a:lstStyle>
            <a:lvl1pPr algn="ctr">
              <a:defRPr sz="4000" i="0" u="none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2" name="Group 11" descr="Arrow shapes pointing right"/>
          <p:cNvGrpSpPr/>
          <p:nvPr userDrawn="1"/>
        </p:nvGrpSpPr>
        <p:grpSpPr>
          <a:xfrm>
            <a:off x="0" y="6132869"/>
            <a:ext cx="12192000" cy="737748"/>
            <a:chOff x="0" y="6132869"/>
            <a:chExt cx="12192000" cy="737748"/>
          </a:xfrm>
        </p:grpSpPr>
        <p:sp>
          <p:nvSpPr>
            <p:cNvPr id="9" name="Rectangle 8"/>
            <p:cNvSpPr>
              <a:spLocks noChangeAspect="1"/>
            </p:cNvSpPr>
            <p:nvPr userDrawn="1"/>
          </p:nvSpPr>
          <p:spPr>
            <a:xfrm>
              <a:off x="9448800" y="6132869"/>
              <a:ext cx="2743200" cy="73399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Pentagon 7"/>
            <p:cNvSpPr>
              <a:spLocks noChangeAspect="1"/>
            </p:cNvSpPr>
            <p:nvPr userDrawn="1"/>
          </p:nvSpPr>
          <p:spPr>
            <a:xfrm>
              <a:off x="7056718" y="6134105"/>
              <a:ext cx="2743200" cy="733991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Pentagon 9"/>
            <p:cNvSpPr>
              <a:spLocks noChangeAspect="1"/>
            </p:cNvSpPr>
            <p:nvPr userDrawn="1"/>
          </p:nvSpPr>
          <p:spPr>
            <a:xfrm>
              <a:off x="4676394" y="6135624"/>
              <a:ext cx="2743200" cy="733991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Pentagon 10"/>
            <p:cNvSpPr>
              <a:spLocks noChangeAspect="1"/>
            </p:cNvSpPr>
            <p:nvPr userDrawn="1"/>
          </p:nvSpPr>
          <p:spPr>
            <a:xfrm>
              <a:off x="2339340" y="6135409"/>
              <a:ext cx="2743200" cy="733991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Pentagon 6"/>
            <p:cNvSpPr>
              <a:spLocks noChangeAspect="1"/>
            </p:cNvSpPr>
            <p:nvPr userDrawn="1"/>
          </p:nvSpPr>
          <p:spPr>
            <a:xfrm>
              <a:off x="0" y="6136626"/>
              <a:ext cx="2743200" cy="733991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CEA03309-7C01-40B2-935F-8D9BD5A7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8173"/>
            <a:ext cx="10515600" cy="612515"/>
          </a:xfrm>
        </p:spPr>
        <p:txBody>
          <a:bodyPr/>
          <a:lstStyle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8974824"/>
      </p:ext>
    </p:extLst>
  </p:cSld>
  <p:clrMapOvr>
    <a:masterClrMapping/>
  </p:clrMapOvr>
</p:sldLayout>
</file>

<file path=ppt/slideLayouts/slideLayout4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0FA81F-165D-47E5-8241-A27B9AC63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8173"/>
            <a:ext cx="10515600" cy="61251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9779147"/>
      </p:ext>
    </p:extLst>
  </p:cSld>
  <p:clrMapOvr>
    <a:masterClrMapping/>
  </p:clrMapOvr>
</p:sldLayout>
</file>

<file path=ppt/slideLayouts/slideLayout5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33736" y="4127501"/>
            <a:ext cx="1707864" cy="1816099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7" name="Group 6" descr="Chevron shapes pointing right"/>
          <p:cNvGrpSpPr/>
          <p:nvPr userDrawn="1"/>
        </p:nvGrpSpPr>
        <p:grpSpPr>
          <a:xfrm>
            <a:off x="933736" y="2430943"/>
            <a:ext cx="10322178" cy="1463040"/>
            <a:chOff x="933736" y="2430943"/>
            <a:chExt cx="10322178" cy="1463040"/>
          </a:xfrm>
        </p:grpSpPr>
        <p:sp>
          <p:nvSpPr>
            <p:cNvPr id="8" name="Chevron 7"/>
            <p:cNvSpPr>
              <a:spLocks noChangeAspect="1"/>
            </p:cNvSpPr>
            <p:nvPr/>
          </p:nvSpPr>
          <p:spPr>
            <a:xfrm>
              <a:off x="933736" y="2430943"/>
              <a:ext cx="2438400" cy="146304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S</a:t>
              </a:r>
            </a:p>
          </p:txBody>
        </p:sp>
        <p:sp>
          <p:nvSpPr>
            <p:cNvPr id="9" name="Chevron 8"/>
            <p:cNvSpPr>
              <a:spLocks noChangeAspect="1"/>
            </p:cNvSpPr>
            <p:nvPr/>
          </p:nvSpPr>
          <p:spPr>
            <a:xfrm>
              <a:off x="2900131" y="2430943"/>
              <a:ext cx="2438400" cy="1463040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M</a:t>
              </a:r>
            </a:p>
          </p:txBody>
        </p:sp>
        <p:sp>
          <p:nvSpPr>
            <p:cNvPr id="10" name="Chevron 9"/>
            <p:cNvSpPr>
              <a:spLocks noChangeAspect="1"/>
            </p:cNvSpPr>
            <p:nvPr/>
          </p:nvSpPr>
          <p:spPr>
            <a:xfrm>
              <a:off x="4875625" y="2430943"/>
              <a:ext cx="2438400" cy="1463040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A</a:t>
              </a:r>
            </a:p>
          </p:txBody>
        </p:sp>
        <p:sp>
          <p:nvSpPr>
            <p:cNvPr id="11" name="Chevron 10"/>
            <p:cNvSpPr>
              <a:spLocks noChangeAspect="1"/>
            </p:cNvSpPr>
            <p:nvPr/>
          </p:nvSpPr>
          <p:spPr>
            <a:xfrm>
              <a:off x="6842020" y="2430943"/>
              <a:ext cx="2438400" cy="1463040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R</a:t>
              </a:r>
            </a:p>
          </p:txBody>
        </p:sp>
        <p:sp>
          <p:nvSpPr>
            <p:cNvPr id="12" name="Chevron 11"/>
            <p:cNvSpPr>
              <a:spLocks noChangeAspect="1"/>
            </p:cNvSpPr>
            <p:nvPr/>
          </p:nvSpPr>
          <p:spPr>
            <a:xfrm>
              <a:off x="8817514" y="2430943"/>
              <a:ext cx="2438400" cy="1463040"/>
            </a:xfrm>
            <a:prstGeom prst="chevro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T</a:t>
              </a:r>
            </a:p>
          </p:txBody>
        </p:sp>
      </p:grpSp>
      <p:sp>
        <p:nvSpPr>
          <p:cNvPr id="13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2900131" y="4127501"/>
            <a:ext cx="1707864" cy="1816099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4875625" y="4127500"/>
            <a:ext cx="1707864" cy="18161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842020" y="4127500"/>
            <a:ext cx="1707864" cy="18161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8817514" y="4127500"/>
            <a:ext cx="1707864" cy="18161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6345788-203C-4435-9252-E07565123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860"/>
            <a:ext cx="10515600" cy="612515"/>
          </a:xfrm>
        </p:spPr>
        <p:txBody>
          <a:bodyPr/>
          <a:lstStyle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7627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Chevron shapes pointing right with S M A R T headings"/>
          <p:cNvGrpSpPr/>
          <p:nvPr userDrawn="1"/>
        </p:nvGrpSpPr>
        <p:grpSpPr>
          <a:xfrm>
            <a:off x="1686771" y="427331"/>
            <a:ext cx="10322178" cy="1463040"/>
            <a:chOff x="933736" y="2430943"/>
            <a:chExt cx="10322178" cy="1463040"/>
          </a:xfrm>
        </p:grpSpPr>
        <p:sp>
          <p:nvSpPr>
            <p:cNvPr id="8" name="Chevron 7"/>
            <p:cNvSpPr>
              <a:spLocks noChangeAspect="1"/>
            </p:cNvSpPr>
            <p:nvPr/>
          </p:nvSpPr>
          <p:spPr>
            <a:xfrm>
              <a:off x="933736" y="2430943"/>
              <a:ext cx="2438400" cy="146304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S</a:t>
              </a:r>
            </a:p>
          </p:txBody>
        </p:sp>
        <p:sp>
          <p:nvSpPr>
            <p:cNvPr id="9" name="Chevron 8"/>
            <p:cNvSpPr>
              <a:spLocks noChangeAspect="1"/>
            </p:cNvSpPr>
            <p:nvPr/>
          </p:nvSpPr>
          <p:spPr>
            <a:xfrm>
              <a:off x="2900131" y="2430943"/>
              <a:ext cx="2438400" cy="1463040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M</a:t>
              </a:r>
            </a:p>
          </p:txBody>
        </p:sp>
        <p:sp>
          <p:nvSpPr>
            <p:cNvPr id="10" name="Chevron 9"/>
            <p:cNvSpPr>
              <a:spLocks noChangeAspect="1"/>
            </p:cNvSpPr>
            <p:nvPr/>
          </p:nvSpPr>
          <p:spPr>
            <a:xfrm>
              <a:off x="4875625" y="2430943"/>
              <a:ext cx="2438400" cy="1463040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A</a:t>
              </a:r>
            </a:p>
          </p:txBody>
        </p:sp>
        <p:sp>
          <p:nvSpPr>
            <p:cNvPr id="11" name="Chevron 10"/>
            <p:cNvSpPr>
              <a:spLocks noChangeAspect="1"/>
            </p:cNvSpPr>
            <p:nvPr/>
          </p:nvSpPr>
          <p:spPr>
            <a:xfrm>
              <a:off x="6842020" y="2430943"/>
              <a:ext cx="2438400" cy="1463040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R</a:t>
              </a:r>
            </a:p>
          </p:txBody>
        </p:sp>
        <p:sp>
          <p:nvSpPr>
            <p:cNvPr id="12" name="Chevron 11"/>
            <p:cNvSpPr>
              <a:spLocks noChangeAspect="1"/>
            </p:cNvSpPr>
            <p:nvPr/>
          </p:nvSpPr>
          <p:spPr>
            <a:xfrm>
              <a:off x="8817514" y="2430943"/>
              <a:ext cx="2438400" cy="1463040"/>
            </a:xfrm>
            <a:prstGeom prst="chevro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T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3892" y="2041382"/>
            <a:ext cx="1533236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686771" y="2041382"/>
            <a:ext cx="1730684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653166" y="2041381"/>
            <a:ext cx="1703925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5628660" y="2041380"/>
            <a:ext cx="1705013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7703128" y="2041380"/>
            <a:ext cx="1533236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9570548" y="2041380"/>
            <a:ext cx="1707051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-10391" y="2764441"/>
            <a:ext cx="12207240" cy="0"/>
          </a:xfrm>
          <a:prstGeom prst="line">
            <a:avLst/>
          </a:prstGeom>
          <a:ln w="25400" cap="flat" cmpd="sng">
            <a:gradFill flip="none" rotWithShape="1">
              <a:gsLst>
                <a:gs pos="0">
                  <a:schemeClr val="accent1"/>
                </a:gs>
                <a:gs pos="56000">
                  <a:schemeClr val="accent3"/>
                </a:gs>
                <a:gs pos="30000">
                  <a:schemeClr val="accent2"/>
                </a:gs>
                <a:gs pos="78000">
                  <a:schemeClr val="accent4"/>
                </a:gs>
                <a:gs pos="100000">
                  <a:schemeClr val="accent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80818" y="2908678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Clean garage.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693697" y="2908678"/>
            <a:ext cx="1730684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Have kids help me put all of the sports equipment into the right bins.</a:t>
            </a:r>
          </a:p>
          <a:p>
            <a:pPr lvl="0"/>
            <a:r>
              <a:rPr lang="en-US" dirty="0"/>
              <a:t>Give floor a good sweeping.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3660092" y="2908676"/>
            <a:ext cx="1703925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When I can fit the car in the garage….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5635586" y="2908676"/>
            <a:ext cx="1705013" cy="1005840"/>
          </a:xfrm>
        </p:spPr>
        <p:txBody>
          <a:bodyPr anchor="ctr" anchorCtr="0">
            <a:noAutofit/>
          </a:bodyPr>
          <a:lstStyle>
            <a:lvl1pPr algn="ctr">
              <a:defRPr sz="13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Kids have week off from school, my back is better, so yes.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7710054" y="2908676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Yes, we have all the bins we need.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9577474" y="2908676"/>
            <a:ext cx="1707051" cy="1005840"/>
          </a:xfrm>
        </p:spPr>
        <p:txBody>
          <a:bodyPr anchor="ctr" anchorCtr="0">
            <a:noAutofit/>
          </a:bodyPr>
          <a:lstStyle>
            <a:lvl1pPr algn="ctr">
              <a:defRPr sz="13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By the end of kids’ break, 11/29.</a:t>
            </a:r>
          </a:p>
        </p:txBody>
      </p:sp>
      <p:cxnSp>
        <p:nvCxnSpPr>
          <p:cNvPr id="30" name="Straight Connector 29"/>
          <p:cNvCxnSpPr/>
          <p:nvPr userDrawn="1"/>
        </p:nvCxnSpPr>
        <p:spPr>
          <a:xfrm>
            <a:off x="-13856" y="4061917"/>
            <a:ext cx="12207240" cy="0"/>
          </a:xfrm>
          <a:prstGeom prst="line">
            <a:avLst/>
          </a:prstGeom>
          <a:ln w="25400" cap="flat" cmpd="sng">
            <a:gradFill flip="none" rotWithShape="1">
              <a:gsLst>
                <a:gs pos="0">
                  <a:schemeClr val="accent1"/>
                </a:gs>
                <a:gs pos="56000">
                  <a:schemeClr val="accent3"/>
                </a:gs>
                <a:gs pos="30000">
                  <a:schemeClr val="accent2"/>
                </a:gs>
                <a:gs pos="78000">
                  <a:schemeClr val="accent4"/>
                </a:gs>
                <a:gs pos="100000">
                  <a:schemeClr val="accent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2"/>
          <p:cNvSpPr>
            <a:spLocks noGrp="1"/>
          </p:cNvSpPr>
          <p:nvPr>
            <p:ph type="body" sz="quarter" idx="25"/>
          </p:nvPr>
        </p:nvSpPr>
        <p:spPr>
          <a:xfrm>
            <a:off x="77353" y="4208233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26"/>
          </p:nvPr>
        </p:nvSpPr>
        <p:spPr>
          <a:xfrm>
            <a:off x="1690232" y="4208233"/>
            <a:ext cx="1730684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sz="quarter" idx="27"/>
          </p:nvPr>
        </p:nvSpPr>
        <p:spPr>
          <a:xfrm>
            <a:off x="3656627" y="4208231"/>
            <a:ext cx="1703925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5632121" y="4208231"/>
            <a:ext cx="1705013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sz="quarter" idx="29"/>
          </p:nvPr>
        </p:nvSpPr>
        <p:spPr>
          <a:xfrm>
            <a:off x="7706589" y="4208231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0"/>
          </p:nvPr>
        </p:nvSpPr>
        <p:spPr>
          <a:xfrm>
            <a:off x="9574009" y="4208231"/>
            <a:ext cx="1707051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-6930" y="5372327"/>
            <a:ext cx="12207240" cy="0"/>
          </a:xfrm>
          <a:prstGeom prst="line">
            <a:avLst/>
          </a:prstGeom>
          <a:ln w="25400" cap="flat" cmpd="sng">
            <a:gradFill flip="none" rotWithShape="1">
              <a:gsLst>
                <a:gs pos="0">
                  <a:schemeClr val="accent1"/>
                </a:gs>
                <a:gs pos="56000">
                  <a:schemeClr val="accent3"/>
                </a:gs>
                <a:gs pos="30000">
                  <a:schemeClr val="accent2"/>
                </a:gs>
                <a:gs pos="78000">
                  <a:schemeClr val="accent4"/>
                </a:gs>
                <a:gs pos="100000">
                  <a:schemeClr val="accent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Placeholder 2"/>
          <p:cNvSpPr>
            <a:spLocks noGrp="1"/>
          </p:cNvSpPr>
          <p:nvPr>
            <p:ph type="body" sz="quarter" idx="31"/>
          </p:nvPr>
        </p:nvSpPr>
        <p:spPr>
          <a:xfrm>
            <a:off x="63497" y="5518877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2"/>
          <p:cNvSpPr>
            <a:spLocks noGrp="1"/>
          </p:cNvSpPr>
          <p:nvPr>
            <p:ph type="body" sz="quarter" idx="32"/>
          </p:nvPr>
        </p:nvSpPr>
        <p:spPr>
          <a:xfrm>
            <a:off x="1676376" y="5518877"/>
            <a:ext cx="1730684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2"/>
          <p:cNvSpPr>
            <a:spLocks noGrp="1"/>
          </p:cNvSpPr>
          <p:nvPr>
            <p:ph type="body" sz="quarter" idx="33"/>
          </p:nvPr>
        </p:nvSpPr>
        <p:spPr>
          <a:xfrm>
            <a:off x="3642771" y="5518875"/>
            <a:ext cx="1703925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2"/>
          <p:cNvSpPr>
            <a:spLocks noGrp="1"/>
          </p:cNvSpPr>
          <p:nvPr>
            <p:ph type="body" sz="quarter" idx="34"/>
          </p:nvPr>
        </p:nvSpPr>
        <p:spPr>
          <a:xfrm>
            <a:off x="5618265" y="5518875"/>
            <a:ext cx="1705013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2"/>
          <p:cNvSpPr>
            <a:spLocks noGrp="1"/>
          </p:cNvSpPr>
          <p:nvPr>
            <p:ph type="body" sz="quarter" idx="35"/>
          </p:nvPr>
        </p:nvSpPr>
        <p:spPr>
          <a:xfrm>
            <a:off x="7692733" y="5518875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2"/>
          <p:cNvSpPr>
            <a:spLocks noGrp="1"/>
          </p:cNvSpPr>
          <p:nvPr>
            <p:ph type="body" sz="quarter" idx="36"/>
          </p:nvPr>
        </p:nvSpPr>
        <p:spPr>
          <a:xfrm>
            <a:off x="9560153" y="5518875"/>
            <a:ext cx="1707051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55AA4B57-9651-43C9-B0FE-6C3B302F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15" y="-94333"/>
            <a:ext cx="10515600" cy="612515"/>
          </a:xfrm>
        </p:spPr>
        <p:txBody>
          <a:bodyPr>
            <a:normAutofit/>
          </a:bodyPr>
          <a:lstStyle>
            <a:lvl1pPr algn="ctr">
              <a:defRPr sz="20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297126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Chevrons with Name, Goal, and Finish By headings"/>
          <p:cNvGrpSpPr/>
          <p:nvPr userDrawn="1"/>
        </p:nvGrpSpPr>
        <p:grpSpPr>
          <a:xfrm>
            <a:off x="480507" y="523241"/>
            <a:ext cx="11308260" cy="926267"/>
            <a:chOff x="480507" y="523241"/>
            <a:chExt cx="11308260" cy="926267"/>
          </a:xfrm>
        </p:grpSpPr>
        <p:sp>
          <p:nvSpPr>
            <p:cNvPr id="8" name="Chevron 7"/>
            <p:cNvSpPr>
              <a:spLocks noChangeAspect="1"/>
            </p:cNvSpPr>
            <p:nvPr/>
          </p:nvSpPr>
          <p:spPr>
            <a:xfrm>
              <a:off x="480507" y="529272"/>
              <a:ext cx="3931920" cy="920236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NAME</a:t>
              </a:r>
            </a:p>
          </p:txBody>
        </p:sp>
        <p:sp>
          <p:nvSpPr>
            <p:cNvPr id="9" name="Chevron 8"/>
            <p:cNvSpPr>
              <a:spLocks noChangeAspect="1"/>
            </p:cNvSpPr>
            <p:nvPr/>
          </p:nvSpPr>
          <p:spPr>
            <a:xfrm>
              <a:off x="4168677" y="523241"/>
              <a:ext cx="3931920" cy="920236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GOAL</a:t>
              </a:r>
            </a:p>
          </p:txBody>
        </p:sp>
        <p:sp>
          <p:nvSpPr>
            <p:cNvPr id="10" name="Chevron 9"/>
            <p:cNvSpPr>
              <a:spLocks noChangeAspect="1"/>
            </p:cNvSpPr>
            <p:nvPr/>
          </p:nvSpPr>
          <p:spPr>
            <a:xfrm>
              <a:off x="7856847" y="529272"/>
              <a:ext cx="3931920" cy="920236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FINISH BY</a:t>
              </a:r>
            </a:p>
          </p:txBody>
        </p:sp>
      </p:grpSp>
      <p:cxnSp>
        <p:nvCxnSpPr>
          <p:cNvPr id="15" name="Straight Connector 14" descr="Vertical border line"/>
          <p:cNvCxnSpPr/>
          <p:nvPr userDrawn="1"/>
        </p:nvCxnSpPr>
        <p:spPr>
          <a:xfrm>
            <a:off x="4197096" y="1443477"/>
            <a:ext cx="0" cy="5414523"/>
          </a:xfrm>
          <a:prstGeom prst="line">
            <a:avLst/>
          </a:prstGeom>
          <a:ln w="19050">
            <a:gradFill>
              <a:gsLst>
                <a:gs pos="0">
                  <a:schemeClr val="accent2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 descr="Vertical border line"/>
          <p:cNvCxnSpPr/>
          <p:nvPr userDrawn="1"/>
        </p:nvCxnSpPr>
        <p:spPr>
          <a:xfrm>
            <a:off x="7628091" y="1443477"/>
            <a:ext cx="0" cy="5414523"/>
          </a:xfrm>
          <a:prstGeom prst="line">
            <a:avLst/>
          </a:prstGeom>
          <a:ln w="19050">
            <a:gradFill>
              <a:gsLst>
                <a:gs pos="0">
                  <a:schemeClr val="accent2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481013" y="1638300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81013" y="2601792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81013" y="3606959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481013" y="4612126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480507" y="5617293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4197504" y="1638300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197504" y="2601792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3" hasCustomPrompt="1"/>
          </p:nvPr>
        </p:nvSpPr>
        <p:spPr>
          <a:xfrm>
            <a:off x="4197504" y="3606959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197504" y="4612126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197503" y="5617293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7856847" y="1638300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7856847" y="2601792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7856847" y="3606959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7856846" y="4612126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0" hasCustomPrompt="1"/>
          </p:nvPr>
        </p:nvSpPr>
        <p:spPr>
          <a:xfrm>
            <a:off x="7856845" y="5617293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F6C63095-C11C-4040-8C2C-871008A0B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15" y="-18133"/>
            <a:ext cx="10515600" cy="612515"/>
          </a:xfrm>
        </p:spPr>
        <p:txBody>
          <a:bodyPr>
            <a:normAutofit/>
          </a:bodyPr>
          <a:lstStyle>
            <a:lvl1pPr algn="ctr">
              <a:defRPr sz="18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895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31614"/>
      </p:ext>
    </p:extLst>
  </p:cSld>
  <p:clrMapOvr>
    <a:masterClrMapping/>
  </p:clrMapOvr>
</p:sldLayout>
</file>

<file path=ppt/slideLayouts/slideLayout9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05176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74.xml" Id="rId7" /><Relationship Type="http://schemas.openxmlformats.org/officeDocument/2006/relationships/slideLayout" Target="/ppt/slideLayouts/slideLayout125.xml" Id="rId12" /><Relationship Type="http://schemas.openxmlformats.org/officeDocument/2006/relationships/slideLayout" Target="/ppt/slideLayouts/slideLayout26.xml" Id="rId2" /><Relationship Type="http://schemas.openxmlformats.org/officeDocument/2006/relationships/theme" Target="/ppt/theme/theme12.xml" Id="rId16" /><Relationship Type="http://schemas.openxmlformats.org/officeDocument/2006/relationships/slideLayout" Target="/ppt/slideLayouts/slideLayout17.xml" Id="rId1" /><Relationship Type="http://schemas.openxmlformats.org/officeDocument/2006/relationships/slideLayout" Target="/ppt/slideLayouts/slideLayout68.xml" Id="rId6" /><Relationship Type="http://schemas.openxmlformats.org/officeDocument/2006/relationships/slideLayout" Target="/ppt/slideLayouts/slideLayout119.xml" Id="rId11" /><Relationship Type="http://schemas.openxmlformats.org/officeDocument/2006/relationships/slideLayout" Target="/ppt/slideLayouts/slideLayout510.xml" Id="rId5" /><Relationship Type="http://schemas.openxmlformats.org/officeDocument/2006/relationships/slideLayout" Target="/ppt/slideLayouts/slideLayout1511.xml" Id="rId15" /><Relationship Type="http://schemas.openxmlformats.org/officeDocument/2006/relationships/slideLayout" Target="/ppt/slideLayouts/slideLayout1012.xml" Id="rId10" /><Relationship Type="http://schemas.openxmlformats.org/officeDocument/2006/relationships/slideLayout" Target="/ppt/slideLayouts/slideLayout413.xml" Id="rId4" /><Relationship Type="http://schemas.openxmlformats.org/officeDocument/2006/relationships/slideLayout" Target="/ppt/slideLayouts/slideLayout914.xml" Id="rId9" /><Relationship Type="http://schemas.openxmlformats.org/officeDocument/2006/relationships/slideLayout" Target="/ppt/slideLayouts/slideLayout1415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78173"/>
            <a:ext cx="10515600" cy="612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47BA0-DE75-41C4-9773-F0566992DBC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7520F-9537-4B31-A4DB-3ECD89F60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8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0" r:id="rId4"/>
    <p:sldLayoutId id="2147483651" r:id="rId5"/>
    <p:sldLayoutId id="2147483661" r:id="rId6"/>
    <p:sldLayoutId id="2147483663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4.xml.rels>&#65279;<?xml version="1.0" encoding="utf-8"?><Relationships xmlns="http://schemas.openxmlformats.org/package/2006/relationships"><Relationship Type="http://schemas.openxmlformats.org/officeDocument/2006/relationships/notesSlide" Target="/ppt/notesSlides/notesSlide14.xml" Id="rId2" /><Relationship Type="http://schemas.openxmlformats.org/officeDocument/2006/relationships/slideLayout" Target="/ppt/slideLayouts/slideLayout510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26.xml" Id="rId1" /></Relationships>
</file>

<file path=ppt/slides/_rels/slide37.xml.rels>&#65279;<?xml version="1.0" encoding="utf-8"?><Relationships xmlns="http://schemas.openxmlformats.org/package/2006/relationships"><Relationship Type="http://schemas.openxmlformats.org/officeDocument/2006/relationships/notesSlide" Target="/ppt/notesSlides/notesSlide37.xml" Id="rId2" /><Relationship Type="http://schemas.openxmlformats.org/officeDocument/2006/relationships/slideLayout" Target="/ppt/slideLayouts/slideLayout68.xml" Id="rId1" /></Relationships>
</file>

<file path=ppt/slides/_rels/slide46.xml.rels>&#65279;<?xml version="1.0" encoding="utf-8"?><Relationships xmlns="http://schemas.openxmlformats.org/package/2006/relationships"><Relationship Type="http://schemas.openxmlformats.org/officeDocument/2006/relationships/notesSlide" Target="/ppt/notesSlides/notesSlide46.xml" Id="rId2" /><Relationship Type="http://schemas.openxmlformats.org/officeDocument/2006/relationships/slideLayout" Target="/ppt/slideLayouts/slideLayout31.xml" Id="rId1" /></Relationships>
</file>

<file path=ppt/slides/_rels/slide55.xml.rels>&#65279;<?xml version="1.0" encoding="utf-8"?><Relationships xmlns="http://schemas.openxmlformats.org/package/2006/relationships"><Relationship Type="http://schemas.openxmlformats.org/officeDocument/2006/relationships/notesSlide" Target="/ppt/notesSlides/notesSlide55.xml" Id="rId2" /><Relationship Type="http://schemas.openxmlformats.org/officeDocument/2006/relationships/slideLayout" Target="/ppt/slideLayouts/slideLayout31.xml" Id="rId1" /></Relationships>
</file>

<file path=ppt/slides/_rels/slide63.xml.rels>&#65279;<?xml version="1.0" encoding="utf-8"?><Relationships xmlns="http://schemas.openxmlformats.org/package/2006/relationships"><Relationship Type="http://schemas.openxmlformats.org/officeDocument/2006/relationships/notesSlide" Target="/ppt/notesSlides/notesSlide63.xml" Id="rId2" /><Relationship Type="http://schemas.openxmlformats.org/officeDocument/2006/relationships/slideLayout" Target="/ppt/slideLayouts/slideLayout31.xml" Id="rId1" /></Relationships>
</file>

<file path=ppt/slides/_rels/slide71.xml.rels>&#65279;<?xml version="1.0" encoding="utf-8"?><Relationships xmlns="http://schemas.openxmlformats.org/package/2006/relationships"><Relationship Type="http://schemas.openxmlformats.org/officeDocument/2006/relationships/notesSlide" Target="/ppt/notesSlides/notesSlide71.xml" Id="rId2" /><Relationship Type="http://schemas.openxmlformats.org/officeDocument/2006/relationships/slideLayout" Target="/ppt/slideLayouts/slideLayout31.xml" Id="rId1" /></Relationships>
</file>

<file path=ppt/slides/_rels/slide88.xml.rels>&#65279;<?xml version="1.0" encoding="utf-8"?><Relationships xmlns="http://schemas.openxmlformats.org/package/2006/relationships"><Relationship Type="http://schemas.openxmlformats.org/officeDocument/2006/relationships/notesSlide" Target="/ppt/notesSlides/notesSlide88.xml" Id="rId2" /><Relationship Type="http://schemas.openxmlformats.org/officeDocument/2006/relationships/slideLayout" Target="/ppt/slideLayouts/slideLayout74.xml" Id="rId1" /></Relationships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 hidden="1">
            <a:extLst>
              <a:ext uri="{FF2B5EF4-FFF2-40B4-BE49-F238E27FC236}">
                <a16:creationId xmlns:a16="http://schemas.microsoft.com/office/drawing/2014/main" id="{667A19B3-584D-4192-8BE7-D0A214BD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01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thoughtful and </a:t>
            </a:r>
            <a:r>
              <a:rPr lang="en-US" b="1" dirty="0"/>
              <a:t>specific</a:t>
            </a:r>
            <a:r>
              <a:rPr lang="en-US" dirty="0"/>
              <a:t> about what you want to focus on.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Pick a goal that is </a:t>
            </a:r>
            <a:r>
              <a:rPr lang="en-US" b="1" dirty="0"/>
              <a:t>measurable</a:t>
            </a:r>
            <a:r>
              <a:rPr lang="en-US" dirty="0"/>
              <a:t> so you can continually monitor your progress.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en-US" dirty="0"/>
              <a:t>Set yourself up for success by choosing something that is </a:t>
            </a:r>
            <a:r>
              <a:rPr lang="en-US" b="1" dirty="0"/>
              <a:t>achievable</a:t>
            </a:r>
            <a:r>
              <a:rPr lang="en-US" dirty="0"/>
              <a:t>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en-US" dirty="0"/>
              <a:t>Be </a:t>
            </a:r>
            <a:r>
              <a:rPr lang="en-US" b="1" dirty="0"/>
              <a:t>realistic</a:t>
            </a:r>
            <a:r>
              <a:rPr lang="en-US" dirty="0"/>
              <a:t> when choosing your goal. Think about how it </a:t>
            </a:r>
            <a:br>
              <a:rPr lang="en-US" dirty="0"/>
            </a:br>
            <a:r>
              <a:rPr lang="en-US" dirty="0"/>
              <a:t>will affect your </a:t>
            </a:r>
            <a:br>
              <a:rPr lang="en-US" dirty="0"/>
            </a:br>
            <a:r>
              <a:rPr lang="en-US" dirty="0"/>
              <a:t>day-to-day life.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Motivate yourself by setting an end </a:t>
            </a:r>
            <a:r>
              <a:rPr lang="en-US" b="1" dirty="0"/>
              <a:t>time</a:t>
            </a:r>
            <a:r>
              <a:rPr lang="en-US" dirty="0"/>
              <a:t> or </a:t>
            </a:r>
            <a:br>
              <a:rPr lang="en-US" dirty="0"/>
            </a:br>
            <a:r>
              <a:rPr lang="en-US" dirty="0"/>
              <a:t>date. Knowing there’s an end in sight will help you focus and push yourself.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45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S.M.A.R.T.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your own: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Read through the S.M.A.R.T. goal descriptions on slide 1 and take some time to create your own on slide 3.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Fill in the blanks to create your personal proclamations, print them, and post them somewhere in your home or office. Choose an inspiring place that you see every day.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To create goals as a family, use slides 3, 5, 7, and 8.</a:t>
            </a:r>
          </a:p>
        </p:txBody>
      </p:sp>
    </p:spTree>
    <p:extLst>
      <p:ext uri="{BB962C8B-B14F-4D97-AF65-F5344CB8AC3E}">
        <p14:creationId xmlns:p14="http://schemas.microsoft.com/office/powerpoint/2010/main" val="40759374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B4F31C-54E8-47BC-9623-A86450E68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03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What do you want to achieve this week?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Explain exactly what you want to accomplish.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How will you measure progress during and/or after?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Is your goal attainable this week?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Is it realistic?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When do you want to accomplish this?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DE987BF-1652-4618-9814-89629B0BE2D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C55A1A4-D4CE-4F1C-A5E6-A73225DE87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2D9708E-35E7-47F1-BF01-71765B0866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A9A40210-5194-4030-A104-4BE2A3EFED9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50DFF7C-EFD3-4253-8731-AA99EECD0A9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B6057F1-001B-40BA-8E5D-6C10CE92ABE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F97F28A9-B88D-459F-8035-DF6BEFF8EE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8F311CE8-2C92-43B6-86A3-A28EEF765F2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04E1EAD9-7D5A-4388-9252-ED179FFF9A7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B87EDC6C-629D-4D19-BA29-B6D3C48B8D9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998ABAB-4310-41A9-82B2-05DB7E7FBE4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92862D7C-E9AE-4638-9171-50AF34905D9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C0F2243-D170-4B41-BA45-54C7ECFF2E0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8A83AE4-7132-4256-A684-0ED61C1FCA0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3355E7FC-49C9-44FF-A72B-3D7DCDD54FF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5CE48796-68BA-4A22-BCA1-CC0A563F4AF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43F905B5-C6A7-4569-84AD-7AA6C9CFD49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1A7D4C5C-0F8B-4017-BF4F-995BB3ABB38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196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834235A2-BB63-4EE7-8519-27F8DE62A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04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I, </a:t>
            </a:r>
            <a:r>
              <a:rPr lang="en-US" i="1" u="sng" dirty="0"/>
              <a:t>name</a:t>
            </a:r>
            <a:r>
              <a:rPr lang="en-US" dirty="0"/>
              <a:t>, will </a:t>
            </a:r>
            <a:r>
              <a:rPr lang="en-US" i="1" u="sng" dirty="0"/>
              <a:t>goal</a:t>
            </a:r>
            <a:r>
              <a:rPr lang="en-US" dirty="0"/>
              <a:t> by </a:t>
            </a:r>
            <a:r>
              <a:rPr lang="en-US" i="1" u="sng" dirty="0"/>
              <a:t>date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95586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5F0C331B-9B14-4441-B89C-010EE6CAB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05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I, ______, will ______ by ______.</a:t>
            </a:r>
          </a:p>
        </p:txBody>
      </p:sp>
    </p:spTree>
    <p:extLst>
      <p:ext uri="{BB962C8B-B14F-4D97-AF65-F5344CB8AC3E}">
        <p14:creationId xmlns:p14="http://schemas.microsoft.com/office/powerpoint/2010/main" val="14431295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5F1D8E03-816E-41E5-930F-6874D8338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06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We, </a:t>
            </a:r>
            <a:r>
              <a:rPr lang="en-US" i="1" u="sng" dirty="0"/>
              <a:t>names</a:t>
            </a:r>
            <a:r>
              <a:rPr lang="en-US" dirty="0"/>
              <a:t>, will </a:t>
            </a:r>
            <a:r>
              <a:rPr lang="en-US" i="1" u="sng" dirty="0"/>
              <a:t>goal</a:t>
            </a:r>
            <a:r>
              <a:rPr lang="en-US" dirty="0"/>
              <a:t> by </a:t>
            </a:r>
            <a:r>
              <a:rPr lang="en-US" i="1" u="sng" dirty="0"/>
              <a:t>date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7369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6E85297F-59B0-4FCB-8129-9939E4FC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07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We, ______, will ______ by ______.</a:t>
            </a:r>
          </a:p>
        </p:txBody>
      </p:sp>
    </p:spTree>
    <p:extLst>
      <p:ext uri="{BB962C8B-B14F-4D97-AF65-F5344CB8AC3E}">
        <p14:creationId xmlns:p14="http://schemas.microsoft.com/office/powerpoint/2010/main" val="331866524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55A676B5-9CF4-439D-9A75-BC56B025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08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A6BDEF-EC90-4D97-97E0-C07287B107B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3C36460-9BB2-4F7B-ACB8-BAE4219CE3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003BEA-73CC-496F-8018-C9F27F868D5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E3C3C9F-C035-42F0-A9C4-BC8F9F7543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B4766DA-4D58-4A6A-BF2A-1BFD9A1BB98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20F637C-B93D-4504-89F3-ADA4DFEBB9D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2AD751B-1C08-4DB4-92E1-F8018699C27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B54F318-D902-4288-95A5-D91FEF9013A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DBD5788-2748-4363-A99B-42D8C3E45DA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207F9D9-653B-4D51-A8B9-2A34F2E364E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75424D4-F029-45F3-BD10-B9AFA8FAE53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41277556-4B12-4F5B-B0E5-0807001D575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E283FEC0-8563-4109-9568-F04AB90007F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CBEE3E0D-2374-4154-A893-BB0E000BDD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49FF347-D651-40C1-9A38-08CF42DE2DF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23250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8595B"/>
      </a:dk2>
      <a:lt2>
        <a:srgbClr val="E7E6E6"/>
      </a:lt2>
      <a:accent1>
        <a:srgbClr val="36AFCE"/>
      </a:accent1>
      <a:accent2>
        <a:srgbClr val="74C7DC"/>
      </a:accent2>
      <a:accent3>
        <a:srgbClr val="9DD7E7"/>
      </a:accent3>
      <a:accent4>
        <a:srgbClr val="AFDFEB"/>
      </a:accent4>
      <a:accent5>
        <a:srgbClr val="D7EFF5"/>
      </a:accent5>
      <a:accent6>
        <a:srgbClr val="E1F3F7"/>
      </a:accent6>
      <a:hlink>
        <a:srgbClr val="0563C1"/>
      </a:hlink>
      <a:folHlink>
        <a:srgbClr val="954F72"/>
      </a:folHlink>
    </a:clrScheme>
    <a:fontScheme name="Custom 1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938_win32_v2" id="{1A07017A-76F0-43A8-AC6F-A4CB736C78DA}" vid="{6728E63D-859C-41D6-8DA9-BA52E00FD372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773B0D55-E9C4-4D0F-B5CE-5D2473FFE7F4}"/>
</file>

<file path=customXml/itemProps22.xml><?xml version="1.0" encoding="utf-8"?>
<ds:datastoreItem xmlns:ds="http://schemas.openxmlformats.org/officeDocument/2006/customXml" ds:itemID="{7DF357DA-6BE8-4DEE-91F8-0C61BB433C8B}"/>
</file>

<file path=customXml/itemProps31.xml><?xml version="1.0" encoding="utf-8"?>
<ds:datastoreItem xmlns:ds="http://schemas.openxmlformats.org/officeDocument/2006/customXml" ds:itemID="{4BBCD2B3-5276-4F29-A1DF-94B367666038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286</ap:Words>
  <ap:Application>Microsoft Office PowerPoint</ap:Application>
  <ap:PresentationFormat>Widescreen</ap:PresentationFormat>
  <ap:Paragraphs>35</ap:Paragraphs>
  <ap:Slides>8</ap:Slides>
  <ap:Notes>8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ap:HeadingPairs>
  <ap:TitlesOfParts>
    <vt:vector baseType="lpstr" size="12">
      <vt:lpstr>Arial</vt:lpstr>
      <vt:lpstr>Calibri</vt:lpstr>
      <vt:lpstr>Trebuchet MS</vt:lpstr>
      <vt:lpstr>Office Theme</vt:lpstr>
      <vt:lpstr>Slide title 01</vt:lpstr>
      <vt:lpstr>S.M.A.R.T. goals</vt:lpstr>
      <vt:lpstr>Slide title 03</vt:lpstr>
      <vt:lpstr>Slide title 04</vt:lpstr>
      <vt:lpstr>Slide title 05</vt:lpstr>
      <vt:lpstr>Slide title 06</vt:lpstr>
      <vt:lpstr>Slide title 07</vt:lpstr>
      <vt:lpstr>Slide title 08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2022-11-28T05:46:20Z</dcterms:created>
  <dcterms:modified xsi:type="dcterms:W3CDTF">2022-11-28T05:46:42Z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